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5" r:id="rId5"/>
    <p:sldId id="258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0" d="100"/>
          <a:sy n="80" d="100"/>
        </p:scale>
        <p:origin x="-876" y="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62B1C7-99B3-4D54-A438-C5DB830A16AD}" type="datetimeFigureOut">
              <a:rPr lang="ru-RU" smtClean="0"/>
              <a:pPr/>
              <a:t>01.06.2023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4861ED-AC84-46E2-9519-4ACC3F98D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Регистрация в первый класс на 2023-2024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005064"/>
            <a:ext cx="6400800" cy="1608584"/>
          </a:xfrm>
        </p:spPr>
        <p:txBody>
          <a:bodyPr/>
          <a:lstStyle/>
          <a:p>
            <a:pPr algn="r"/>
            <a:r>
              <a:rPr lang="ru-RU" dirty="0" smtClean="0"/>
              <a:t>Инструкция для родителей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39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Шаг 6. Общеобразовательные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400" dirty="0" smtClean="0"/>
              <a:t>Выбираем организацию, класс.</a:t>
            </a:r>
          </a:p>
          <a:p>
            <a:pPr marL="137160" indent="0">
              <a:buNone/>
            </a:pPr>
            <a:r>
              <a:rPr lang="ru-RU" sz="2400" dirty="0" smtClean="0"/>
              <a:t>Ставим галочку </a:t>
            </a:r>
            <a:r>
              <a:rPr lang="ru-RU" sz="1800" dirty="0" smtClean="0"/>
              <a:t>«Я </a:t>
            </a:r>
            <a:r>
              <a:rPr lang="ru-RU" sz="1800" dirty="0"/>
              <a:t>даю согласие на обработку персональных данных. Все данные введенные мной верны и соответствуют данным в подтверждающих </a:t>
            </a:r>
            <a:r>
              <a:rPr lang="ru-RU" sz="1800" dirty="0" smtClean="0"/>
              <a:t>документах»</a:t>
            </a:r>
            <a:r>
              <a:rPr lang="ru-RU" sz="2000" dirty="0" smtClean="0"/>
              <a:t>.</a:t>
            </a:r>
          </a:p>
          <a:p>
            <a:pPr marL="137160" indent="0">
              <a:buNone/>
            </a:pPr>
            <a:r>
              <a:rPr lang="ru-RU" sz="2000" dirty="0" smtClean="0"/>
              <a:t>Вводим </a:t>
            </a:r>
          </a:p>
          <a:p>
            <a:pPr marL="137160" indent="0">
              <a:buNone/>
            </a:pPr>
            <a:r>
              <a:rPr lang="ru-RU" sz="2000" dirty="0" smtClean="0"/>
              <a:t>проверочное </a:t>
            </a:r>
          </a:p>
          <a:p>
            <a:pPr marL="137160" indent="0">
              <a:buNone/>
            </a:pPr>
            <a:r>
              <a:rPr lang="ru-RU" sz="2000" dirty="0" smtClean="0"/>
              <a:t>слово.</a:t>
            </a:r>
          </a:p>
          <a:p>
            <a:pPr marL="137160" indent="0">
              <a:buNone/>
            </a:pPr>
            <a:endParaRPr lang="ru-RU" sz="2400" dirty="0"/>
          </a:p>
          <a:p>
            <a:pPr marL="137160" indent="0">
              <a:buNone/>
            </a:pPr>
            <a:endParaRPr lang="ru-RU" sz="2400" dirty="0" smtClean="0"/>
          </a:p>
          <a:p>
            <a:pPr marL="137160" indent="0">
              <a:buNone/>
            </a:pPr>
            <a:endParaRPr lang="ru-RU" sz="2400" dirty="0" smtClean="0"/>
          </a:p>
          <a:p>
            <a:pPr marL="137160" indent="0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Нажимаем</a:t>
            </a:r>
          </a:p>
          <a:p>
            <a:pPr marL="137160" indent="0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кнопку</a:t>
            </a:r>
          </a:p>
          <a:p>
            <a:pPr marL="137160" indent="0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«Зарегистрировать обращение»</a:t>
            </a:r>
          </a:p>
          <a:p>
            <a:pPr marL="137160" indent="0">
              <a:buNone/>
            </a:pP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7784" y="2835460"/>
            <a:ext cx="6069810" cy="339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938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Адрес системы:</a:t>
            </a:r>
            <a:br>
              <a:rPr lang="ru-RU" dirty="0" smtClean="0"/>
            </a:br>
            <a:r>
              <a:rPr lang="en-US" dirty="0" smtClean="0"/>
              <a:t>http://dou.zabedu.ru/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После входа в систему нажимаем на кнопку «Регистрация в первый класс на 2023-2024 год»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2622423"/>
            <a:ext cx="6514422" cy="391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172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Вас автоматически перенаправит на портал </a:t>
            </a:r>
            <a:r>
              <a:rPr lang="ru-RU" dirty="0" err="1" smtClean="0"/>
              <a:t>Госуслуг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/>
              <a:t>Н</a:t>
            </a:r>
            <a:r>
              <a:rPr lang="ru-RU" dirty="0" smtClean="0"/>
              <a:t>еобходимо выбрать муниципалитет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2348880"/>
            <a:ext cx="7128044" cy="400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180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Если приемная кампания не началась, то Вы увидите такое сообщение: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926533"/>
            <a:ext cx="8229600" cy="2660697"/>
          </a:xfrm>
        </p:spPr>
      </p:pic>
    </p:spTree>
    <p:extLst>
      <p:ext uri="{BB962C8B-B14F-4D97-AF65-F5344CB8AC3E}">
        <p14:creationId xmlns:p14="http://schemas.microsoft.com/office/powerpoint/2010/main" xmlns="" val="213328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1. Данные заявителя.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Вносим сведения о заявителе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492896"/>
            <a:ext cx="8210591" cy="303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1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2. Данные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Вносим сведения о ребенке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564904"/>
            <a:ext cx="829437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567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Шаг 3. Адрес регистрации/проживания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Заполняем все поля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420888"/>
            <a:ext cx="810861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14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Шаг 4. Контактная информация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Выбираем способ связи и указываем контактные данные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2828729"/>
            <a:ext cx="7956376" cy="175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448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Шаг 5. Дополнительные параметры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Выбираем свойства требуемой ООО.</a:t>
            </a:r>
          </a:p>
          <a:p>
            <a:pPr marL="137160" indent="0">
              <a:buNone/>
            </a:pPr>
            <a:r>
              <a:rPr lang="ru-RU" dirty="0" smtClean="0"/>
              <a:t>Если есть льгота, то выбираем ее из выпадающего списка льгот. Нажимаем кнопку «Загрузить ОО по выбранным параметрам»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717032"/>
            <a:ext cx="8293260" cy="196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51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136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Регистрация в первый класс на 2023-2024 год</vt:lpstr>
      <vt:lpstr>Адрес системы: http://dou.zabedu.ru/</vt:lpstr>
      <vt:lpstr>Вас автоматически перенаправит на портал Госуслуг</vt:lpstr>
      <vt:lpstr>Если приемная кампания не началась, то Вы увидите такое сообщение:</vt:lpstr>
      <vt:lpstr>Шаг 1. Данные заявителя.</vt:lpstr>
      <vt:lpstr>Шаг 2. Данные ребенка</vt:lpstr>
      <vt:lpstr>Шаг 3. Адрес регистрации/проживания ребенка</vt:lpstr>
      <vt:lpstr>Шаг 4. Контактная информация</vt:lpstr>
      <vt:lpstr>Шаг 5. Дополнительные параметры</vt:lpstr>
      <vt:lpstr>Шаг 6. Общеобразовательные организации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Регистрация в первый класс на 2017-2018 год</dc:title>
  <dc:creator>KolobovaTS</dc:creator>
  <cp:lastModifiedBy>79144816931</cp:lastModifiedBy>
  <cp:revision>11</cp:revision>
  <dcterms:created xsi:type="dcterms:W3CDTF">2017-01-30T08:49:49Z</dcterms:created>
  <dcterms:modified xsi:type="dcterms:W3CDTF">2023-06-01T05:20:07Z</dcterms:modified>
</cp:coreProperties>
</file>